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</p:sldMasterIdLst>
  <p:notesMasterIdLst>
    <p:notesMasterId r:id="rId16"/>
  </p:notesMasterIdLst>
  <p:sldIdLst>
    <p:sldId id="307" r:id="rId3"/>
    <p:sldId id="325" r:id="rId4"/>
    <p:sldId id="336" r:id="rId5"/>
    <p:sldId id="326" r:id="rId6"/>
    <p:sldId id="327" r:id="rId7"/>
    <p:sldId id="329" r:id="rId8"/>
    <p:sldId id="328" r:id="rId9"/>
    <p:sldId id="331" r:id="rId10"/>
    <p:sldId id="337" r:id="rId11"/>
    <p:sldId id="330" r:id="rId12"/>
    <p:sldId id="332" r:id="rId13"/>
    <p:sldId id="334" r:id="rId14"/>
    <p:sldId id="335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FFFFCC"/>
    <a:srgbClr val="FFCCFF"/>
    <a:srgbClr val="00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525" autoAdjust="0"/>
  </p:normalViewPr>
  <p:slideViewPr>
    <p:cSldViewPr snapToGrid="0">
      <p:cViewPr>
        <p:scale>
          <a:sx n="110" d="100"/>
          <a:sy n="110" d="100"/>
        </p:scale>
        <p:origin x="-16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A067-778F-477B-BDA0-3BD775798CA1}" type="datetimeFigureOut">
              <a:rPr kumimoji="1" lang="ja-JP" altLang="en-US" smtClean="0"/>
              <a:pPr/>
              <a:t>2020/7/6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FF448-8AEC-4E8F-BC4F-46E2139AC15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320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F448-8AEC-4E8F-BC4F-46E2139AC15D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94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F448-8AEC-4E8F-BC4F-46E2139AC15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82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F448-8AEC-4E8F-BC4F-46E2139AC15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99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5EE8-3A3E-4F22-A1F4-A6F5C6144732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8A5F-F559-494F-BADC-BF9471627B6A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A182-76BA-4A2F-9537-5C9C2D41B19F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84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24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22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64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48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53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599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2C2-8283-487A-B20A-18A9251E5EA6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049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8640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9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D3D9-1789-4FF1-B380-A6D2F00EE8DD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38D4-AD59-4F23-8A57-32B10E22384F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5AAE-997C-4969-BC55-79E0F14DEBC3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DB9-3527-4F0C-9C0F-A4AE7C6883D5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9474-583B-41B8-A691-E40978453BC1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94CD60-2CE0-4EAA-B8F7-5EF78580C0E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086221" y="-4086230"/>
            <a:ext cx="971550" cy="91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D031-1D30-480B-BA9C-62B83B49C473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A403-8AD6-4254-8E30-9ED2E86D81DC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46DA-F2E7-4447-85A1-6280CABD6CC8}" type="datetime1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94CD60-2CE0-4EAA-B8F7-5EF78580C0E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8E46-ADF0-4EAC-8ECB-1C60E457C1FD}" type="datetimeFigureOut">
              <a:rPr kumimoji="1" lang="ja-JP" altLang="en-US" smtClean="0"/>
              <a:t>2020/7/6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391B-47F7-4ACC-85EE-9EBC95E8EB8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18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43475" y="1905000"/>
            <a:ext cx="4200525" cy="1457325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IX Intercom </a:t>
            </a:r>
            <a:b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</a:b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application for PC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138737" y="3417888"/>
            <a:ext cx="381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Meiryo UI" pitchFamily="50" charset="-128"/>
                <a:cs typeface="Arial" pitchFamily="34" charset="0"/>
              </a:rPr>
              <a:t>IX-SOFT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b="6026"/>
          <a:stretch>
            <a:fillRect/>
          </a:stretch>
        </p:blipFill>
        <p:spPr bwMode="auto">
          <a:xfrm>
            <a:off x="0" y="-1"/>
            <a:ext cx="5118211" cy="685800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042287" y="6515602"/>
            <a:ext cx="2935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QG63022A</a:t>
            </a:r>
            <a:endParaRPr lang="en-US" altLang="ja-JP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18" y="2895599"/>
            <a:ext cx="4966558" cy="3476591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20750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 allows system operation and status from a bird's eye view via station icons.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38151" y="3705936"/>
            <a:ext cx="2981324" cy="14403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Station (icon) displayed on </a:t>
            </a:r>
            <a:r>
              <a:rPr lang="en-US" altLang="ja-JP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map</a:t>
            </a:r>
            <a:endParaRPr lang="en-US" altLang="ja-JP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20671" y="5961972"/>
            <a:ext cx="3470679" cy="40069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38150" y="5642884"/>
            <a:ext cx="2971800" cy="10388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ja-JP" altLang="en-US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buttons</a:t>
            </a:r>
            <a:endParaRPr lang="en-US" altLang="ja-JP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169916" y="4973244"/>
            <a:ext cx="801806" cy="7201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3267075" y="4638675"/>
            <a:ext cx="1933575" cy="504825"/>
          </a:xfrm>
          <a:custGeom>
            <a:avLst/>
            <a:gdLst>
              <a:gd name="connsiteX0" fmla="*/ 0 w 1933575"/>
              <a:gd name="connsiteY0" fmla="*/ 0 h 504825"/>
              <a:gd name="connsiteX1" fmla="*/ 981075 w 1933575"/>
              <a:gd name="connsiteY1" fmla="*/ 0 h 504825"/>
              <a:gd name="connsiteX2" fmla="*/ 1933575 w 1933575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75" h="504825">
                <a:moveTo>
                  <a:pt x="0" y="0"/>
                </a:moveTo>
                <a:lnTo>
                  <a:pt x="981075" y="0"/>
                </a:lnTo>
                <a:lnTo>
                  <a:pt x="1933575" y="504825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>
            <a:endCxn id="15" idx="1"/>
          </p:cNvCxnSpPr>
          <p:nvPr/>
        </p:nvCxnSpPr>
        <p:spPr>
          <a:xfrm>
            <a:off x="2943225" y="6162319"/>
            <a:ext cx="57744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4" y="2901822"/>
            <a:ext cx="1555515" cy="13255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4" y="4938306"/>
            <a:ext cx="1555515" cy="1329198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20750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Layering maps provides the ability to zoom into specific areas for easier 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selection.  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(campus, building, floor, etc.)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2" y="3316615"/>
            <a:ext cx="3763252" cy="263427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096067" y="4562311"/>
            <a:ext cx="866333" cy="13836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3649676" y="5337817"/>
            <a:ext cx="821817" cy="0"/>
          </a:xfrm>
          <a:prstGeom prst="line">
            <a:avLst/>
          </a:prstGeom>
          <a:ln w="285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783571" y="6012258"/>
            <a:ext cx="1491324" cy="457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Map list</a:t>
            </a:r>
            <a:endParaRPr lang="en-US" altLang="ja-JP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93" y="3312999"/>
            <a:ext cx="3079227" cy="263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26467"/>
            <a:ext cx="3939615" cy="309818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86901" y="6095970"/>
            <a:ext cx="418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Commercial facilities and offices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2" y="3714750"/>
            <a:ext cx="2995648" cy="237022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558802" y="6095970"/>
            <a:ext cx="312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Parking facilities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15876" y="3856753"/>
            <a:ext cx="312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Airports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438150" y="1104900"/>
            <a:ext cx="8420100" cy="6762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Examples 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of 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popular applications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9" y="1966161"/>
            <a:ext cx="3223803" cy="18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3098792"/>
            <a:ext cx="4238626" cy="6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1000"/>
                <a:lumOff val="59000"/>
              </a:schemeClr>
            </a:gs>
            <a:gs pos="77000">
              <a:schemeClr val="bg1"/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086221" y="-4086230"/>
            <a:ext cx="971550" cy="91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Introduction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04800" y="1104900"/>
            <a:ext cx="8636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Easy-to-Use PC Master Station Software with Intuitive Interface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425" y="5796297"/>
            <a:ext cx="494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</a:t>
            </a:r>
            <a:endParaRPr lang="en-US" altLang="ja-JP" sz="1600" b="1" dirty="0" smtClean="0">
              <a:solidFill>
                <a:srgbClr val="FF0000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425" y="3963281"/>
            <a:ext cx="422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Reclaim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valuable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desk</a:t>
            </a:r>
          </a:p>
          <a:p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 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space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425" y="304677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Computer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screen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offers</a:t>
            </a:r>
          </a:p>
          <a:p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　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larger viewing platform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4800" y="2357639"/>
            <a:ext cx="4907280" cy="442674"/>
          </a:xfrm>
          <a:prstGeom prst="round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What </a:t>
            </a:r>
            <a:r>
              <a:rPr lang="en-US" altLang="ja-JP" sz="20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kind of </a:t>
            </a:r>
            <a:r>
              <a:rPr lang="en-US" altLang="ja-JP" sz="20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benefits </a:t>
            </a:r>
            <a:r>
              <a:rPr lang="en-US" altLang="ja-JP" sz="20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using software</a:t>
            </a:r>
            <a:r>
              <a:rPr lang="en-US" altLang="ja-JP" sz="20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?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425" y="4879789"/>
            <a:ext cx="4366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Can be used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anywhere</a:t>
            </a:r>
          </a:p>
          <a:p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　 </a:t>
            </a: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connected to the network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4659273" y="2786175"/>
            <a:ext cx="4484728" cy="3607280"/>
            <a:chOff x="4659273" y="2786175"/>
            <a:chExt cx="4484728" cy="360728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273" y="2786175"/>
              <a:ext cx="4484728" cy="360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637" y="3118129"/>
              <a:ext cx="3072001" cy="216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4086221" y="-4086230"/>
            <a:ext cx="971550" cy="91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Outline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417030" y="3160183"/>
            <a:ext cx="56116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17030" y="4544483"/>
            <a:ext cx="56116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17030" y="5899150"/>
            <a:ext cx="56116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二等辺三角形 20"/>
          <p:cNvSpPr/>
          <p:nvPr/>
        </p:nvSpPr>
        <p:spPr>
          <a:xfrm rot="5400000">
            <a:off x="7293350" y="1883339"/>
            <a:ext cx="275168" cy="12276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414" y="4022166"/>
            <a:ext cx="1340860" cy="4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054" y="4340309"/>
            <a:ext cx="1337422" cy="4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6165" y="4633057"/>
            <a:ext cx="1351174" cy="4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409865" y="2744932"/>
            <a:ext cx="88900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09865" y="4122304"/>
            <a:ext cx="88900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09865" y="5480049"/>
            <a:ext cx="88900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72" y="1540052"/>
            <a:ext cx="1065205" cy="109549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47641" y="1521322"/>
            <a:ext cx="580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Basic 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Features</a:t>
            </a:r>
            <a:endParaRPr lang="en-US" altLang="ja-JP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17030" y="1934467"/>
            <a:ext cx="56116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09865" y="1519216"/>
            <a:ext cx="88900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0959" y="1977562"/>
            <a:ext cx="52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Same features as a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physical 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IX master station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7640" y="5467703"/>
            <a:ext cx="410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Interactive Map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7640" y="4116854"/>
            <a:ext cx="580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</a:t>
            </a:r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50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Speed dial </a:t>
            </a:r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uttons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641" y="2736405"/>
            <a:ext cx="580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R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ecording </a:t>
            </a:r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on PC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0959" y="3195335"/>
            <a:ext cx="52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Record conversation video and audio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0959" y="4593065"/>
            <a:ext cx="52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Can be used to perform a function quickly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0959" y="5944063"/>
            <a:ext cx="52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Operation and check from bird's eye view</a:t>
            </a:r>
          </a:p>
        </p:txBody>
      </p:sp>
      <p:grpSp>
        <p:nvGrpSpPr>
          <p:cNvPr id="39" name="グループ化 38"/>
          <p:cNvGrpSpPr>
            <a:grpSpLocks noChangeAspect="1"/>
          </p:cNvGrpSpPr>
          <p:nvPr/>
        </p:nvGrpSpPr>
        <p:grpSpPr>
          <a:xfrm>
            <a:off x="6734173" y="2705111"/>
            <a:ext cx="1775173" cy="1109028"/>
            <a:chOff x="1036633" y="2627557"/>
            <a:chExt cx="4354257" cy="2720294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3" y="2627557"/>
              <a:ext cx="4354257" cy="2720294"/>
            </a:xfrm>
            <a:prstGeom prst="rect">
              <a:avLst/>
            </a:prstGeom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3592592"/>
              <a:ext cx="360000" cy="218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4741201"/>
              <a:ext cx="360000" cy="22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4503982"/>
              <a:ext cx="360000" cy="217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3813166"/>
              <a:ext cx="360000" cy="23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80" y="5241114"/>
            <a:ext cx="1704157" cy="1192910"/>
          </a:xfrm>
          <a:prstGeom prst="rect">
            <a:avLst/>
          </a:prstGeom>
        </p:spPr>
      </p:pic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7534153" y="1606546"/>
            <a:ext cx="1371722" cy="1011773"/>
            <a:chOff x="5717900" y="4285656"/>
            <a:chExt cx="2273575" cy="1676974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900" y="4285656"/>
              <a:ext cx="2273575" cy="1676974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7" y="4427773"/>
              <a:ext cx="1068028" cy="750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0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" y="2868009"/>
            <a:ext cx="4199144" cy="2952524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18478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software offers the same features as a physical IX master station.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6145" y="2906401"/>
            <a:ext cx="293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License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authentication 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  <a:p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USB dongle </a:t>
            </a:r>
            <a:r>
              <a:rPr lang="en-US" altLang="ja-JP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*2</a:t>
            </a:r>
            <a:endParaRPr lang="en-US" altLang="ja-JP" sz="2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6052277" y="2868009"/>
            <a:ext cx="2760134" cy="1347728"/>
          </a:xfrm>
          <a:prstGeom prst="wedgeRectCallout">
            <a:avLst>
              <a:gd name="adj1" fmla="val 8497"/>
              <a:gd name="adj2" fmla="val 61445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Basic Features</a:t>
            </a:r>
            <a:endParaRPr lang="ja-JP" altLang="en-US" sz="3600" b="1" dirty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t="34453" r="19407" b="34315"/>
          <a:stretch/>
        </p:blipFill>
        <p:spPr>
          <a:xfrm>
            <a:off x="6650701" y="3604734"/>
            <a:ext cx="1556848" cy="565200"/>
          </a:xfrm>
          <a:prstGeom prst="rect">
            <a:avLst/>
          </a:prstGeom>
        </p:spPr>
      </p:pic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0983" y="6115446"/>
            <a:ext cx="785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*1.Download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software from our website (https://www.aiphone.net/) to the PC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.</a:t>
            </a:r>
          </a:p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*2.USB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dongle must be connected to 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PC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while using 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software.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0982" y="2467899"/>
            <a:ext cx="2935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IX-SOFT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*1</a:t>
            </a:r>
            <a:endParaRPr lang="en-US" altLang="ja-JP" sz="2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5717900" y="4285656"/>
            <a:ext cx="2273575" cy="1676974"/>
            <a:chOff x="5717900" y="4285656"/>
            <a:chExt cx="2273575" cy="167697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900" y="4285656"/>
              <a:ext cx="2273575" cy="1676974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7" y="4427773"/>
              <a:ext cx="1068028" cy="750957"/>
            </a:xfrm>
            <a:prstGeom prst="rect">
              <a:avLst/>
            </a:prstGeom>
          </p:spPr>
        </p:pic>
      </p:grpSp>
      <p:cxnSp>
        <p:nvCxnSpPr>
          <p:cNvPr id="10" name="直線コネクタ 9"/>
          <p:cNvCxnSpPr/>
          <p:nvPr/>
        </p:nvCxnSpPr>
        <p:spPr>
          <a:xfrm>
            <a:off x="4803509" y="2868009"/>
            <a:ext cx="1191068" cy="155976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788086" y="5178730"/>
            <a:ext cx="1206491" cy="62381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グループ化 86"/>
          <p:cNvGrpSpPr>
            <a:grpSpLocks noChangeAspect="1"/>
          </p:cNvGrpSpPr>
          <p:nvPr/>
        </p:nvGrpSpPr>
        <p:grpSpPr>
          <a:xfrm>
            <a:off x="2677347" y="5248864"/>
            <a:ext cx="1149895" cy="848155"/>
            <a:chOff x="2854708" y="2497652"/>
            <a:chExt cx="1149895" cy="848155"/>
          </a:xfrm>
        </p:grpSpPr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08" y="2497652"/>
              <a:ext cx="1149895" cy="848155"/>
            </a:xfrm>
            <a:prstGeom prst="rect">
              <a:avLst/>
            </a:prstGeom>
          </p:spPr>
        </p:pic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584" y="2570078"/>
              <a:ext cx="540000" cy="379687"/>
            </a:xfrm>
            <a:prstGeom prst="rect">
              <a:avLst/>
            </a:prstGeom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78" y="2386839"/>
            <a:ext cx="1554806" cy="1095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41195" y="1323976"/>
            <a:ext cx="4092052" cy="2426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51702" y="1326251"/>
            <a:ext cx="4092052" cy="2426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41195" y="3962400"/>
            <a:ext cx="4092052" cy="24260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751702" y="3964675"/>
            <a:ext cx="4092052" cy="242603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195" y="1406997"/>
            <a:ext cx="409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Video &amp; Audio communication with station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by PC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195" y="4043291"/>
            <a:ext cx="409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Unlock the door after verifying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visitor</a:t>
            </a:r>
            <a:endParaRPr lang="en-US" altLang="ja-JP" sz="2000" b="1" strike="sngStrike" dirty="0" smtClean="0">
              <a:solidFill>
                <a:srgbClr val="FF0000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51702" y="1404722"/>
            <a:ext cx="409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Simultaneous video from door station and network camera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51702" y="4041016"/>
            <a:ext cx="409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Page to all stations or individual groups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7" y="2801357"/>
            <a:ext cx="357809" cy="7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06" y="2793114"/>
            <a:ext cx="339226" cy="7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31" y="2646840"/>
            <a:ext cx="671256" cy="36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IX-MV7-H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8" y="2500537"/>
            <a:ext cx="993116" cy="10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730" y="2500537"/>
            <a:ext cx="370768" cy="69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6191" y="2377589"/>
            <a:ext cx="266752" cy="4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13973" y="3016495"/>
            <a:ext cx="423906" cy="3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6223907" y="2607129"/>
            <a:ext cx="840825" cy="62038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835690" y="3042557"/>
            <a:ext cx="310661" cy="22012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5358187" y="2676529"/>
            <a:ext cx="855784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381214" y="3151312"/>
            <a:ext cx="44547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2" y="4874864"/>
            <a:ext cx="1880927" cy="133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58" y="5444125"/>
            <a:ext cx="337245" cy="7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22" y="5298288"/>
            <a:ext cx="1109877" cy="4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42" y="5380327"/>
            <a:ext cx="339226" cy="7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 descr="IX-MV7-H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8" y="5574478"/>
            <a:ext cx="714504" cy="7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3197" y="4933388"/>
            <a:ext cx="266752" cy="4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グループ化 56"/>
          <p:cNvGrpSpPr/>
          <p:nvPr/>
        </p:nvGrpSpPr>
        <p:grpSpPr>
          <a:xfrm>
            <a:off x="4969413" y="5564281"/>
            <a:ext cx="540000" cy="540000"/>
            <a:chOff x="4457662" y="5140866"/>
            <a:chExt cx="540000" cy="540000"/>
          </a:xfrm>
        </p:grpSpPr>
        <p:sp>
          <p:nvSpPr>
            <p:cNvPr id="58" name="円弧 57"/>
            <p:cNvSpPr/>
            <p:nvPr/>
          </p:nvSpPr>
          <p:spPr>
            <a:xfrm rot="13636280">
              <a:off x="4457662" y="5140866"/>
              <a:ext cx="540000" cy="540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円弧 58"/>
            <p:cNvSpPr/>
            <p:nvPr/>
          </p:nvSpPr>
          <p:spPr>
            <a:xfrm rot="13636280">
              <a:off x="4515086" y="5176866"/>
              <a:ext cx="468000" cy="468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円弧 59"/>
            <p:cNvSpPr/>
            <p:nvPr/>
          </p:nvSpPr>
          <p:spPr>
            <a:xfrm rot="13636280">
              <a:off x="4572511" y="5212866"/>
              <a:ext cx="396000" cy="396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円弧 60"/>
            <p:cNvSpPr/>
            <p:nvPr/>
          </p:nvSpPr>
          <p:spPr>
            <a:xfrm rot="13636280">
              <a:off x="4624076" y="5248866"/>
              <a:ext cx="324000" cy="324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円弧 61"/>
            <p:cNvSpPr/>
            <p:nvPr/>
          </p:nvSpPr>
          <p:spPr>
            <a:xfrm rot="13636280">
              <a:off x="4675641" y="5284866"/>
              <a:ext cx="252000" cy="252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969413" y="4916097"/>
            <a:ext cx="540000" cy="540000"/>
            <a:chOff x="4457662" y="5140866"/>
            <a:chExt cx="540000" cy="540000"/>
          </a:xfrm>
        </p:grpSpPr>
        <p:sp>
          <p:nvSpPr>
            <p:cNvPr id="64" name="円弧 63"/>
            <p:cNvSpPr/>
            <p:nvPr/>
          </p:nvSpPr>
          <p:spPr>
            <a:xfrm rot="13636280">
              <a:off x="4457662" y="5140866"/>
              <a:ext cx="540000" cy="540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円弧 64"/>
            <p:cNvSpPr/>
            <p:nvPr/>
          </p:nvSpPr>
          <p:spPr>
            <a:xfrm rot="13636280">
              <a:off x="4515086" y="5176866"/>
              <a:ext cx="468000" cy="468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弧 65"/>
            <p:cNvSpPr/>
            <p:nvPr/>
          </p:nvSpPr>
          <p:spPr>
            <a:xfrm rot="13636280">
              <a:off x="4572511" y="5212866"/>
              <a:ext cx="396000" cy="396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弧 66"/>
            <p:cNvSpPr/>
            <p:nvPr/>
          </p:nvSpPr>
          <p:spPr>
            <a:xfrm rot="13636280">
              <a:off x="4624076" y="5248866"/>
              <a:ext cx="324000" cy="324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弧 67"/>
            <p:cNvSpPr/>
            <p:nvPr/>
          </p:nvSpPr>
          <p:spPr>
            <a:xfrm rot="13636280">
              <a:off x="4675641" y="5284866"/>
              <a:ext cx="252000" cy="2520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0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Basic Features</a:t>
            </a:r>
            <a:endParaRPr lang="ja-JP" altLang="en-US" sz="3600" b="1" dirty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2854708" y="2497652"/>
            <a:ext cx="1149895" cy="848155"/>
            <a:chOff x="2854708" y="2497652"/>
            <a:chExt cx="1149895" cy="848155"/>
          </a:xfrm>
        </p:grpSpPr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08" y="2497652"/>
              <a:ext cx="1149895" cy="848155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584" y="2570078"/>
              <a:ext cx="540000" cy="379687"/>
            </a:xfrm>
            <a:prstGeom prst="rect">
              <a:avLst/>
            </a:prstGeom>
          </p:spPr>
        </p:pic>
      </p:grpSp>
      <p:cxnSp>
        <p:nvCxnSpPr>
          <p:cNvPr id="77" name="直線コネクタ 76"/>
          <p:cNvCxnSpPr/>
          <p:nvPr/>
        </p:nvCxnSpPr>
        <p:spPr>
          <a:xfrm>
            <a:off x="488742" y="2114883"/>
            <a:ext cx="38108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4882795" y="2114883"/>
            <a:ext cx="38108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479217" y="4739710"/>
            <a:ext cx="38108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4892319" y="4739710"/>
            <a:ext cx="38108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7104795" y="5098914"/>
            <a:ext cx="1137868" cy="839284"/>
            <a:chOff x="2545960" y="3098356"/>
            <a:chExt cx="5505526" cy="4060840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960" y="3098356"/>
              <a:ext cx="5505526" cy="406084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225" y="3457960"/>
              <a:ext cx="2533712" cy="1781515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7614679" y="2494284"/>
            <a:ext cx="1149895" cy="848155"/>
            <a:chOff x="7614679" y="2494284"/>
            <a:chExt cx="1149895" cy="848155"/>
          </a:xfrm>
        </p:grpSpPr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679" y="2494284"/>
              <a:ext cx="1149895" cy="848155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555" y="2567177"/>
              <a:ext cx="540000" cy="380305"/>
            </a:xfrm>
            <a:prstGeom prst="rect">
              <a:avLst/>
            </a:prstGeom>
          </p:spPr>
        </p:pic>
      </p:grpSp>
      <p:cxnSp>
        <p:nvCxnSpPr>
          <p:cNvPr id="28" name="直線コネクタ 27"/>
          <p:cNvCxnSpPr/>
          <p:nvPr/>
        </p:nvCxnSpPr>
        <p:spPr>
          <a:xfrm>
            <a:off x="7365978" y="2395282"/>
            <a:ext cx="390577" cy="17189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365978" y="2947482"/>
            <a:ext cx="393496" cy="5216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1457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software can record the video and audio from conversations automatically or manually.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837645" y="2685256"/>
            <a:ext cx="4354257" cy="2720294"/>
            <a:chOff x="1036633" y="2627557"/>
            <a:chExt cx="4354257" cy="27202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3" y="2627557"/>
              <a:ext cx="4354257" cy="2720294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3592592"/>
              <a:ext cx="360000" cy="218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4741201"/>
              <a:ext cx="360000" cy="22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4503982"/>
              <a:ext cx="360000" cy="217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37" y="3813166"/>
              <a:ext cx="360000" cy="23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5077770" y="3496030"/>
            <a:ext cx="3039929" cy="2931722"/>
            <a:chOff x="5201595" y="3756658"/>
            <a:chExt cx="3039929" cy="29317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595" y="3756658"/>
              <a:ext cx="3039929" cy="2931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" r="8405"/>
            <a:stretch/>
          </p:blipFill>
          <p:spPr bwMode="auto">
            <a:xfrm>
              <a:off x="5295640" y="3936398"/>
              <a:ext cx="2846329" cy="2146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R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ecording on PC</a:t>
            </a:r>
            <a:endParaRPr lang="ja-JP" altLang="en-US" sz="3600" b="1" dirty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37645" y="5628747"/>
            <a:ext cx="4334170" cy="7201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Up to 999 recorded files can be saved.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37645" y="5386500"/>
            <a:ext cx="2600325" cy="4844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Recording history</a:t>
            </a:r>
            <a:endParaRPr lang="en-US" altLang="ja-JP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20750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The Speed Dial buttons can be used to quickly perform functions that have been pre-assigned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.</a:t>
            </a:r>
            <a:endParaRPr lang="en-US" altLang="ja-JP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 to 50</a:t>
            </a:r>
            <a:r>
              <a:rPr lang="ja-JP" altLang="en-US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Speed </a:t>
            </a: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dial buttons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22" y="4103333"/>
            <a:ext cx="2281175" cy="13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>
            <a:spLocks noChangeAspect="1"/>
          </p:cNvSpPr>
          <p:nvPr/>
        </p:nvSpPr>
        <p:spPr>
          <a:xfrm>
            <a:off x="7356725" y="4651185"/>
            <a:ext cx="1261419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 to </a:t>
            </a:r>
            <a:r>
              <a:rPr lang="en-US" altLang="ja-JP" sz="20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8</a:t>
            </a:r>
            <a:endParaRPr lang="en-US" altLang="ja-JP" sz="2000" b="1" dirty="0" smtClean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Favorite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Buttons</a:t>
            </a:r>
            <a:endParaRPr lang="ja-JP" altLang="en-US" b="1" dirty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656508"/>
            <a:ext cx="3657600" cy="2600271"/>
          </a:xfrm>
          <a:prstGeom prst="rect">
            <a:avLst/>
          </a:prstGeom>
        </p:spPr>
      </p:pic>
      <p:sp>
        <p:nvSpPr>
          <p:cNvPr id="17" name="テキスト ボックス 16"/>
          <p:cNvSpPr txBox="1">
            <a:spLocks noChangeAspect="1"/>
          </p:cNvSpPr>
          <p:nvPr/>
        </p:nvSpPr>
        <p:spPr>
          <a:xfrm>
            <a:off x="2723238" y="4216180"/>
            <a:ext cx="2010687" cy="2008426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 to </a:t>
            </a:r>
            <a:r>
              <a:rPr lang="en-US" altLang="ja-JP" sz="32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50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Favorite Buttons</a:t>
            </a:r>
            <a:endParaRPr lang="ja-JP" altLang="en-US" sz="2400" b="1" dirty="0">
              <a:solidFill>
                <a:schemeClr val="bg1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6" name="左矢印 15"/>
          <p:cNvSpPr/>
          <p:nvPr/>
        </p:nvSpPr>
        <p:spPr>
          <a:xfrm>
            <a:off x="4905375" y="4354192"/>
            <a:ext cx="581025" cy="92699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2925" y="3255246"/>
            <a:ext cx="219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IX-SOFT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96022" y="3679550"/>
            <a:ext cx="26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IX-MV7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3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6762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Examples 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of Highway 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toll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gate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 to 50 Speed </a:t>
            </a: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dial buttons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4" y="4075317"/>
            <a:ext cx="6434469" cy="2692517"/>
          </a:xfrm>
          <a:prstGeom prst="rect">
            <a:avLst/>
          </a:prstGeom>
        </p:spPr>
      </p:pic>
      <p:pic>
        <p:nvPicPr>
          <p:cNvPr id="23" name="Picture 5" descr="IX-MV7-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80" y="3634525"/>
            <a:ext cx="781829" cy="80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4800949" y="3311243"/>
            <a:ext cx="1514126" cy="115637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Toll 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booth</a:t>
            </a: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866775" y="1721849"/>
            <a:ext cx="7991475" cy="12023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It's easy to call many toll booths from the toll </a:t>
            </a:r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office.</a:t>
            </a:r>
          </a:p>
        </p:txBody>
      </p:sp>
      <p:pic>
        <p:nvPicPr>
          <p:cNvPr id="28" name="Picture 5" descr="IX-MV7-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55" y="3650118"/>
            <a:ext cx="781829" cy="80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7077424" y="3326836"/>
            <a:ext cx="1514126" cy="115637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Toll booth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2419350" y="3086100"/>
            <a:ext cx="3162300" cy="225143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リーフォーム 29"/>
          <p:cNvSpPr/>
          <p:nvPr/>
        </p:nvSpPr>
        <p:spPr>
          <a:xfrm>
            <a:off x="2395711" y="2967037"/>
            <a:ext cx="5562211" cy="350358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1504950" y="4067176"/>
            <a:ext cx="1952625" cy="304800"/>
          </a:xfrm>
          <a:custGeom>
            <a:avLst/>
            <a:gdLst>
              <a:gd name="connsiteX0" fmla="*/ 0 w 1952625"/>
              <a:gd name="connsiteY0" fmla="*/ 0 h 390525"/>
              <a:gd name="connsiteX1" fmla="*/ 0 w 1952625"/>
              <a:gd name="connsiteY1" fmla="*/ 390525 h 390525"/>
              <a:gd name="connsiteX2" fmla="*/ 1952625 w 1952625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390525">
                <a:moveTo>
                  <a:pt x="0" y="0"/>
                </a:moveTo>
                <a:lnTo>
                  <a:pt x="0" y="390525"/>
                </a:lnTo>
                <a:lnTo>
                  <a:pt x="1952625" y="390525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3041663" y="3086100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2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Call</a:t>
            </a:r>
            <a:endParaRPr lang="en-US" altLang="ja-JP" sz="2000" b="1" dirty="0">
              <a:solidFill>
                <a:schemeClr val="accent2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6054958" y="3604443"/>
            <a:ext cx="1317391" cy="6011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・・・</a:t>
            </a:r>
            <a:endParaRPr lang="en-US" altLang="ja-JP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367512" y="4467622"/>
            <a:ext cx="0" cy="60920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59481" y="2800351"/>
            <a:ext cx="1750344" cy="1268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Toll 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office</a:t>
            </a:r>
            <a:endParaRPr lang="en-US" altLang="ja-JP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" y="3196544"/>
            <a:ext cx="1106026" cy="815798"/>
          </a:xfrm>
          <a:prstGeom prst="rect">
            <a:avLst/>
          </a:prstGeom>
        </p:spPr>
      </p:pic>
      <p:sp>
        <p:nvSpPr>
          <p:cNvPr id="22" name="タイトル 1"/>
          <p:cNvSpPr txBox="1">
            <a:spLocks/>
          </p:cNvSpPr>
          <p:nvPr/>
        </p:nvSpPr>
        <p:spPr>
          <a:xfrm>
            <a:off x="6054958" y="2964089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2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Call</a:t>
            </a:r>
            <a:endParaRPr lang="en-US" altLang="ja-JP" sz="2000" b="1" dirty="0">
              <a:solidFill>
                <a:schemeClr val="accent2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38150" y="1104900"/>
            <a:ext cx="8420100" cy="6762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■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Examples 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of </a:t>
            </a:r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Airport</a:t>
            </a:r>
            <a:endParaRPr lang="en-US" altLang="ja-JP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9075" y="0"/>
            <a:ext cx="8686800" cy="971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Up to 50</a:t>
            </a:r>
            <a:r>
              <a:rPr lang="ja-JP" altLang="en-US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Speed </a:t>
            </a:r>
            <a:r>
              <a:rPr lang="en-US" altLang="ja-JP" sz="3600" b="1" dirty="0">
                <a:solidFill>
                  <a:schemeClr val="bg1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dial buttons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CD60-2CE0-4EAA-B8F7-5EF78580C0E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866775" y="1721849"/>
            <a:ext cx="7991475" cy="12023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Ideal for calling and monitoring door stations and network cameras installed at each boarding gate.</a:t>
            </a:r>
            <a:endParaRPr lang="en-US" altLang="ja-JP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2" y="2712617"/>
            <a:ext cx="2723418" cy="158902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135" y="4446264"/>
            <a:ext cx="445273" cy="465737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958" y="4471812"/>
            <a:ext cx="445273" cy="465737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027" y="4500051"/>
            <a:ext cx="445273" cy="46573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712" y="4563457"/>
            <a:ext cx="445273" cy="46573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596" y="4584661"/>
            <a:ext cx="445273" cy="465737"/>
          </a:xfrm>
          <a:prstGeom prst="rect">
            <a:avLst/>
          </a:prstGeom>
        </p:spPr>
      </p:pic>
      <p:grpSp>
        <p:nvGrpSpPr>
          <p:cNvPr id="68" name="グループ化 67"/>
          <p:cNvGrpSpPr>
            <a:grpSpLocks noChangeAspect="1"/>
          </p:cNvGrpSpPr>
          <p:nvPr/>
        </p:nvGrpSpPr>
        <p:grpSpPr>
          <a:xfrm>
            <a:off x="866774" y="4818485"/>
            <a:ext cx="7800146" cy="1488226"/>
            <a:chOff x="866774" y="4667416"/>
            <a:chExt cx="7800146" cy="1488226"/>
          </a:xfrm>
        </p:grpSpPr>
        <p:sp>
          <p:nvSpPr>
            <p:cNvPr id="19" name="台形 18"/>
            <p:cNvSpPr/>
            <p:nvPr/>
          </p:nvSpPr>
          <p:spPr>
            <a:xfrm rot="5400000">
              <a:off x="4090320" y="1579042"/>
              <a:ext cx="1353054" cy="7800146"/>
            </a:xfrm>
            <a:prstGeom prst="trapezoid">
              <a:avLst>
                <a:gd name="adj" fmla="val 1547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866774" y="5316114"/>
              <a:ext cx="7800146" cy="3260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1351716" y="4667416"/>
              <a:ext cx="174929" cy="389614"/>
            </a:xfrm>
            <a:custGeom>
              <a:avLst/>
              <a:gdLst>
                <a:gd name="connsiteX0" fmla="*/ 286247 w 1296063"/>
                <a:gd name="connsiteY0" fmla="*/ 0 h 2170706"/>
                <a:gd name="connsiteX1" fmla="*/ 286247 w 1296063"/>
                <a:gd name="connsiteY1" fmla="*/ 1447137 h 2170706"/>
                <a:gd name="connsiteX2" fmla="*/ 0 w 1296063"/>
                <a:gd name="connsiteY2" fmla="*/ 1447137 h 2170706"/>
                <a:gd name="connsiteX3" fmla="*/ 0 w 1296063"/>
                <a:gd name="connsiteY3" fmla="*/ 2170706 h 2170706"/>
                <a:gd name="connsiteX4" fmla="*/ 1296063 w 1296063"/>
                <a:gd name="connsiteY4" fmla="*/ 2170706 h 2170706"/>
                <a:gd name="connsiteX5" fmla="*/ 1296063 w 1296063"/>
                <a:gd name="connsiteY5" fmla="*/ 1431235 h 2170706"/>
                <a:gd name="connsiteX6" fmla="*/ 1017767 w 1296063"/>
                <a:gd name="connsiteY6" fmla="*/ 1431235 h 2170706"/>
                <a:gd name="connsiteX7" fmla="*/ 1017767 w 1296063"/>
                <a:gd name="connsiteY7" fmla="*/ 0 h 21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063" h="2170706">
                  <a:moveTo>
                    <a:pt x="286247" y="0"/>
                  </a:moveTo>
                  <a:lnTo>
                    <a:pt x="286247" y="1447137"/>
                  </a:lnTo>
                  <a:lnTo>
                    <a:pt x="0" y="1447137"/>
                  </a:lnTo>
                  <a:lnTo>
                    <a:pt x="0" y="2170706"/>
                  </a:lnTo>
                  <a:lnTo>
                    <a:pt x="1296063" y="2170706"/>
                  </a:lnTo>
                  <a:lnTo>
                    <a:pt x="1296063" y="1431235"/>
                  </a:lnTo>
                  <a:lnTo>
                    <a:pt x="1017767" y="1431235"/>
                  </a:lnTo>
                  <a:lnTo>
                    <a:pt x="1017767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2756539" y="4692964"/>
              <a:ext cx="174929" cy="389614"/>
            </a:xfrm>
            <a:custGeom>
              <a:avLst/>
              <a:gdLst>
                <a:gd name="connsiteX0" fmla="*/ 286247 w 1296063"/>
                <a:gd name="connsiteY0" fmla="*/ 0 h 2170706"/>
                <a:gd name="connsiteX1" fmla="*/ 286247 w 1296063"/>
                <a:gd name="connsiteY1" fmla="*/ 1447137 h 2170706"/>
                <a:gd name="connsiteX2" fmla="*/ 0 w 1296063"/>
                <a:gd name="connsiteY2" fmla="*/ 1447137 h 2170706"/>
                <a:gd name="connsiteX3" fmla="*/ 0 w 1296063"/>
                <a:gd name="connsiteY3" fmla="*/ 2170706 h 2170706"/>
                <a:gd name="connsiteX4" fmla="*/ 1296063 w 1296063"/>
                <a:gd name="connsiteY4" fmla="*/ 2170706 h 2170706"/>
                <a:gd name="connsiteX5" fmla="*/ 1296063 w 1296063"/>
                <a:gd name="connsiteY5" fmla="*/ 1431235 h 2170706"/>
                <a:gd name="connsiteX6" fmla="*/ 1017767 w 1296063"/>
                <a:gd name="connsiteY6" fmla="*/ 1431235 h 2170706"/>
                <a:gd name="connsiteX7" fmla="*/ 1017767 w 1296063"/>
                <a:gd name="connsiteY7" fmla="*/ 0 h 21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063" h="2170706">
                  <a:moveTo>
                    <a:pt x="286247" y="0"/>
                  </a:moveTo>
                  <a:lnTo>
                    <a:pt x="286247" y="1447137"/>
                  </a:lnTo>
                  <a:lnTo>
                    <a:pt x="0" y="1447137"/>
                  </a:lnTo>
                  <a:lnTo>
                    <a:pt x="0" y="2170706"/>
                  </a:lnTo>
                  <a:lnTo>
                    <a:pt x="1296063" y="2170706"/>
                  </a:lnTo>
                  <a:lnTo>
                    <a:pt x="1296063" y="1431235"/>
                  </a:lnTo>
                  <a:lnTo>
                    <a:pt x="1017767" y="1431235"/>
                  </a:lnTo>
                  <a:lnTo>
                    <a:pt x="1017767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212608" y="4721203"/>
              <a:ext cx="174929" cy="389614"/>
            </a:xfrm>
            <a:custGeom>
              <a:avLst/>
              <a:gdLst>
                <a:gd name="connsiteX0" fmla="*/ 286247 w 1296063"/>
                <a:gd name="connsiteY0" fmla="*/ 0 h 2170706"/>
                <a:gd name="connsiteX1" fmla="*/ 286247 w 1296063"/>
                <a:gd name="connsiteY1" fmla="*/ 1447137 h 2170706"/>
                <a:gd name="connsiteX2" fmla="*/ 0 w 1296063"/>
                <a:gd name="connsiteY2" fmla="*/ 1447137 h 2170706"/>
                <a:gd name="connsiteX3" fmla="*/ 0 w 1296063"/>
                <a:gd name="connsiteY3" fmla="*/ 2170706 h 2170706"/>
                <a:gd name="connsiteX4" fmla="*/ 1296063 w 1296063"/>
                <a:gd name="connsiteY4" fmla="*/ 2170706 h 2170706"/>
                <a:gd name="connsiteX5" fmla="*/ 1296063 w 1296063"/>
                <a:gd name="connsiteY5" fmla="*/ 1431235 h 2170706"/>
                <a:gd name="connsiteX6" fmla="*/ 1017767 w 1296063"/>
                <a:gd name="connsiteY6" fmla="*/ 1431235 h 2170706"/>
                <a:gd name="connsiteX7" fmla="*/ 1017767 w 1296063"/>
                <a:gd name="connsiteY7" fmla="*/ 0 h 21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063" h="2170706">
                  <a:moveTo>
                    <a:pt x="286247" y="0"/>
                  </a:moveTo>
                  <a:lnTo>
                    <a:pt x="286247" y="1447137"/>
                  </a:lnTo>
                  <a:lnTo>
                    <a:pt x="0" y="1447137"/>
                  </a:lnTo>
                  <a:lnTo>
                    <a:pt x="0" y="2170706"/>
                  </a:lnTo>
                  <a:lnTo>
                    <a:pt x="1296063" y="2170706"/>
                  </a:lnTo>
                  <a:lnTo>
                    <a:pt x="1296063" y="1431235"/>
                  </a:lnTo>
                  <a:lnTo>
                    <a:pt x="1017767" y="1431235"/>
                  </a:lnTo>
                  <a:lnTo>
                    <a:pt x="1017767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718293" y="4784609"/>
              <a:ext cx="174929" cy="389614"/>
            </a:xfrm>
            <a:custGeom>
              <a:avLst/>
              <a:gdLst>
                <a:gd name="connsiteX0" fmla="*/ 286247 w 1296063"/>
                <a:gd name="connsiteY0" fmla="*/ 0 h 2170706"/>
                <a:gd name="connsiteX1" fmla="*/ 286247 w 1296063"/>
                <a:gd name="connsiteY1" fmla="*/ 1447137 h 2170706"/>
                <a:gd name="connsiteX2" fmla="*/ 0 w 1296063"/>
                <a:gd name="connsiteY2" fmla="*/ 1447137 h 2170706"/>
                <a:gd name="connsiteX3" fmla="*/ 0 w 1296063"/>
                <a:gd name="connsiteY3" fmla="*/ 2170706 h 2170706"/>
                <a:gd name="connsiteX4" fmla="*/ 1296063 w 1296063"/>
                <a:gd name="connsiteY4" fmla="*/ 2170706 h 2170706"/>
                <a:gd name="connsiteX5" fmla="*/ 1296063 w 1296063"/>
                <a:gd name="connsiteY5" fmla="*/ 1431235 h 2170706"/>
                <a:gd name="connsiteX6" fmla="*/ 1017767 w 1296063"/>
                <a:gd name="connsiteY6" fmla="*/ 1431235 h 2170706"/>
                <a:gd name="connsiteX7" fmla="*/ 1017767 w 1296063"/>
                <a:gd name="connsiteY7" fmla="*/ 0 h 21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063" h="2170706">
                  <a:moveTo>
                    <a:pt x="286247" y="0"/>
                  </a:moveTo>
                  <a:lnTo>
                    <a:pt x="286247" y="1447137"/>
                  </a:lnTo>
                  <a:lnTo>
                    <a:pt x="0" y="1447137"/>
                  </a:lnTo>
                  <a:lnTo>
                    <a:pt x="0" y="2170706"/>
                  </a:lnTo>
                  <a:lnTo>
                    <a:pt x="1296063" y="2170706"/>
                  </a:lnTo>
                  <a:lnTo>
                    <a:pt x="1296063" y="1431235"/>
                  </a:lnTo>
                  <a:lnTo>
                    <a:pt x="1017767" y="1431235"/>
                  </a:lnTo>
                  <a:lnTo>
                    <a:pt x="1017767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7372177" y="4805813"/>
              <a:ext cx="174929" cy="389614"/>
            </a:xfrm>
            <a:custGeom>
              <a:avLst/>
              <a:gdLst>
                <a:gd name="connsiteX0" fmla="*/ 286247 w 1296063"/>
                <a:gd name="connsiteY0" fmla="*/ 0 h 2170706"/>
                <a:gd name="connsiteX1" fmla="*/ 286247 w 1296063"/>
                <a:gd name="connsiteY1" fmla="*/ 1447137 h 2170706"/>
                <a:gd name="connsiteX2" fmla="*/ 0 w 1296063"/>
                <a:gd name="connsiteY2" fmla="*/ 1447137 h 2170706"/>
                <a:gd name="connsiteX3" fmla="*/ 0 w 1296063"/>
                <a:gd name="connsiteY3" fmla="*/ 2170706 h 2170706"/>
                <a:gd name="connsiteX4" fmla="*/ 1296063 w 1296063"/>
                <a:gd name="connsiteY4" fmla="*/ 2170706 h 2170706"/>
                <a:gd name="connsiteX5" fmla="*/ 1296063 w 1296063"/>
                <a:gd name="connsiteY5" fmla="*/ 1431235 h 2170706"/>
                <a:gd name="connsiteX6" fmla="*/ 1017767 w 1296063"/>
                <a:gd name="connsiteY6" fmla="*/ 1431235 h 2170706"/>
                <a:gd name="connsiteX7" fmla="*/ 1017767 w 1296063"/>
                <a:gd name="connsiteY7" fmla="*/ 0 h 21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063" h="2170706">
                  <a:moveTo>
                    <a:pt x="286247" y="0"/>
                  </a:moveTo>
                  <a:lnTo>
                    <a:pt x="286247" y="1447137"/>
                  </a:lnTo>
                  <a:lnTo>
                    <a:pt x="0" y="1447137"/>
                  </a:lnTo>
                  <a:lnTo>
                    <a:pt x="0" y="2170706"/>
                  </a:lnTo>
                  <a:lnTo>
                    <a:pt x="1296063" y="2170706"/>
                  </a:lnTo>
                  <a:lnTo>
                    <a:pt x="1296063" y="1431235"/>
                  </a:lnTo>
                  <a:lnTo>
                    <a:pt x="1017767" y="1431235"/>
                  </a:lnTo>
                  <a:lnTo>
                    <a:pt x="1017767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ローチャート : 手操作入力 48"/>
            <p:cNvSpPr/>
            <p:nvPr/>
          </p:nvSpPr>
          <p:spPr>
            <a:xfrm>
              <a:off x="1494830" y="5837588"/>
              <a:ext cx="477086" cy="190830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フリーフォーム 51"/>
            <p:cNvSpPr/>
            <p:nvPr/>
          </p:nvSpPr>
          <p:spPr>
            <a:xfrm flipH="1">
              <a:off x="2064776" y="5830966"/>
              <a:ext cx="691763" cy="190831"/>
            </a:xfrm>
            <a:custGeom>
              <a:avLst/>
              <a:gdLst>
                <a:gd name="connsiteX0" fmla="*/ 31805 w 691763"/>
                <a:gd name="connsiteY0" fmla="*/ 190831 h 190831"/>
                <a:gd name="connsiteX1" fmla="*/ 691763 w 691763"/>
                <a:gd name="connsiteY1" fmla="*/ 190831 h 190831"/>
                <a:gd name="connsiteX2" fmla="*/ 691763 w 691763"/>
                <a:gd name="connsiteY2" fmla="*/ 0 h 190831"/>
                <a:gd name="connsiteX3" fmla="*/ 326003 w 691763"/>
                <a:gd name="connsiteY3" fmla="*/ 0 h 190831"/>
                <a:gd name="connsiteX4" fmla="*/ 326003 w 691763"/>
                <a:gd name="connsiteY4" fmla="*/ 79513 h 190831"/>
                <a:gd name="connsiteX5" fmla="*/ 135172 w 691763"/>
                <a:gd name="connsiteY5" fmla="*/ 79513 h 190831"/>
                <a:gd name="connsiteX6" fmla="*/ 135172 w 691763"/>
                <a:gd name="connsiteY6" fmla="*/ 15903 h 190831"/>
                <a:gd name="connsiteX7" fmla="*/ 0 w 691763"/>
                <a:gd name="connsiteY7" fmla="*/ 15903 h 190831"/>
                <a:gd name="connsiteX8" fmla="*/ 31805 w 691763"/>
                <a:gd name="connsiteY8" fmla="*/ 190831 h 1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763" h="190831">
                  <a:moveTo>
                    <a:pt x="31805" y="190831"/>
                  </a:moveTo>
                  <a:lnTo>
                    <a:pt x="691763" y="190831"/>
                  </a:lnTo>
                  <a:lnTo>
                    <a:pt x="691763" y="0"/>
                  </a:lnTo>
                  <a:lnTo>
                    <a:pt x="326003" y="0"/>
                  </a:lnTo>
                  <a:lnTo>
                    <a:pt x="326003" y="79513"/>
                  </a:lnTo>
                  <a:lnTo>
                    <a:pt x="135172" y="79513"/>
                  </a:lnTo>
                  <a:lnTo>
                    <a:pt x="135172" y="15903"/>
                  </a:lnTo>
                  <a:lnTo>
                    <a:pt x="0" y="15903"/>
                  </a:lnTo>
                  <a:lnTo>
                    <a:pt x="31805" y="1908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687347" y="5420479"/>
              <a:ext cx="569138" cy="1454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322571" y="5420479"/>
              <a:ext cx="284569" cy="1454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93923" y="5420480"/>
              <a:ext cx="284569" cy="1454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747180" y="5420480"/>
              <a:ext cx="284569" cy="1454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035292" y="5420479"/>
              <a:ext cx="142284" cy="1454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196210" y="5420480"/>
              <a:ext cx="284569" cy="1454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850094" y="5421146"/>
              <a:ext cx="284569" cy="1454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5234" y="5017199"/>
            <a:ext cx="185384" cy="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71" r="955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81642" y="5756352"/>
            <a:ext cx="388895" cy="3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8138" y="5065753"/>
            <a:ext cx="185384" cy="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207" y="5104660"/>
            <a:ext cx="185384" cy="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6498" y="5130485"/>
            <a:ext cx="185384" cy="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5639" y="5165417"/>
            <a:ext cx="185384" cy="3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フリーフォーム 68"/>
          <p:cNvSpPr/>
          <p:nvPr/>
        </p:nvSpPr>
        <p:spPr>
          <a:xfrm flipV="1">
            <a:off x="1208598" y="3554227"/>
            <a:ext cx="763321" cy="1263302"/>
          </a:xfrm>
          <a:custGeom>
            <a:avLst/>
            <a:gdLst>
              <a:gd name="connsiteX0" fmla="*/ 0 w 1952625"/>
              <a:gd name="connsiteY0" fmla="*/ 0 h 390525"/>
              <a:gd name="connsiteX1" fmla="*/ 0 w 1952625"/>
              <a:gd name="connsiteY1" fmla="*/ 390525 h 390525"/>
              <a:gd name="connsiteX2" fmla="*/ 1952625 w 1952625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25" h="390525">
                <a:moveTo>
                  <a:pt x="0" y="0"/>
                </a:moveTo>
                <a:lnTo>
                  <a:pt x="0" y="390525"/>
                </a:lnTo>
                <a:lnTo>
                  <a:pt x="1952625" y="390525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308027" y="2672789"/>
            <a:ext cx="1750344" cy="1268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Staff room</a:t>
            </a:r>
            <a:endParaRPr lang="en-US" altLang="ja-JP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6" y="3068982"/>
            <a:ext cx="1106026" cy="815798"/>
          </a:xfrm>
          <a:prstGeom prst="rect">
            <a:avLst/>
          </a:prstGeom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71" r="955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93899" y="5749730"/>
            <a:ext cx="388895" cy="3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71" r="955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4683" y="5756352"/>
            <a:ext cx="388895" cy="3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71" r="955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31993" y="5775492"/>
            <a:ext cx="388895" cy="3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71" r="955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88872" y="5756352"/>
            <a:ext cx="388895" cy="3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線コネクタ 76"/>
          <p:cNvCxnSpPr/>
          <p:nvPr/>
        </p:nvCxnSpPr>
        <p:spPr>
          <a:xfrm flipH="1">
            <a:off x="2620861" y="3289943"/>
            <a:ext cx="167921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836671" y="6322615"/>
            <a:ext cx="2971800" cy="2928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Boarding 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gate</a:t>
            </a:r>
          </a:p>
        </p:txBody>
      </p:sp>
      <p:sp>
        <p:nvSpPr>
          <p:cNvPr id="82" name="フリーフォーム 81"/>
          <p:cNvSpPr/>
          <p:nvPr/>
        </p:nvSpPr>
        <p:spPr>
          <a:xfrm>
            <a:off x="6052492" y="3275591"/>
            <a:ext cx="1905839" cy="1889825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フリーフォーム 82"/>
          <p:cNvSpPr/>
          <p:nvPr/>
        </p:nvSpPr>
        <p:spPr>
          <a:xfrm>
            <a:off x="6052493" y="3658848"/>
            <a:ext cx="256698" cy="1471637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タイトル 1"/>
          <p:cNvSpPr txBox="1">
            <a:spLocks/>
          </p:cNvSpPr>
          <p:nvPr/>
        </p:nvSpPr>
        <p:spPr>
          <a:xfrm>
            <a:off x="7588484" y="4118664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2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Call</a:t>
            </a:r>
            <a:endParaRPr lang="en-US" altLang="ja-JP" sz="2000" b="1" dirty="0">
              <a:solidFill>
                <a:schemeClr val="accent2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85" name="タイトル 1"/>
          <p:cNvSpPr txBox="1">
            <a:spLocks/>
          </p:cNvSpPr>
          <p:nvPr/>
        </p:nvSpPr>
        <p:spPr>
          <a:xfrm>
            <a:off x="5949191" y="4118665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2"/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Call</a:t>
            </a:r>
            <a:endParaRPr lang="en-US" altLang="ja-JP" sz="2000" b="1" dirty="0">
              <a:solidFill>
                <a:schemeClr val="accent2"/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86" name="フリーフォーム 85"/>
          <p:cNvSpPr/>
          <p:nvPr/>
        </p:nvSpPr>
        <p:spPr>
          <a:xfrm flipH="1">
            <a:off x="3356228" y="3658848"/>
            <a:ext cx="943844" cy="1408231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フリーフォーム 86"/>
          <p:cNvSpPr/>
          <p:nvPr/>
        </p:nvSpPr>
        <p:spPr>
          <a:xfrm flipH="1">
            <a:off x="3588346" y="3827989"/>
            <a:ext cx="711726" cy="1921741"/>
          </a:xfrm>
          <a:custGeom>
            <a:avLst/>
            <a:gdLst>
              <a:gd name="connsiteX0" fmla="*/ 0 w 3162300"/>
              <a:gd name="connsiteY0" fmla="*/ 0 h 238125"/>
              <a:gd name="connsiteX1" fmla="*/ 3162300 w 3162300"/>
              <a:gd name="connsiteY1" fmla="*/ 0 h 238125"/>
              <a:gd name="connsiteX2" fmla="*/ 3162300 w 3162300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238125">
                <a:moveTo>
                  <a:pt x="0" y="0"/>
                </a:moveTo>
                <a:lnTo>
                  <a:pt x="3162300" y="0"/>
                </a:lnTo>
                <a:lnTo>
                  <a:pt x="3162300" y="238125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タイトル 1"/>
          <p:cNvSpPr txBox="1">
            <a:spLocks/>
          </p:cNvSpPr>
          <p:nvPr/>
        </p:nvSpPr>
        <p:spPr>
          <a:xfrm>
            <a:off x="3461635" y="4118663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Monitor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  <p:sp>
        <p:nvSpPr>
          <p:cNvPr id="89" name="タイトル 1"/>
          <p:cNvSpPr txBox="1">
            <a:spLocks/>
          </p:cNvSpPr>
          <p:nvPr/>
        </p:nvSpPr>
        <p:spPr>
          <a:xfrm>
            <a:off x="2154767" y="4118662"/>
            <a:ext cx="1317391" cy="6011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Meiryo UI" pitchFamily="50" charset="-128"/>
                <a:cs typeface="Arial" pitchFamily="34" charset="0"/>
              </a:rPr>
              <a:t>Monitor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Meiryo UI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8136</TotalTime>
  <Words>380</Words>
  <Application>Microsoft Office PowerPoint</Application>
  <PresentationFormat>画面に合わせる (4:3)</PresentationFormat>
  <Paragraphs>92</Paragraphs>
  <Slides>13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テーマ</vt:lpstr>
      <vt:lpstr>デザインの設定</vt:lpstr>
      <vt:lpstr>IX Intercom  application for PC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情報システム課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アイホン株式会社</dc:creator>
  <cp:lastModifiedBy>アイホン株式会社</cp:lastModifiedBy>
  <cp:revision>766</cp:revision>
  <cp:lastPrinted>2020-07-06T11:07:47Z</cp:lastPrinted>
  <dcterms:created xsi:type="dcterms:W3CDTF">2019-12-19T11:00:30Z</dcterms:created>
  <dcterms:modified xsi:type="dcterms:W3CDTF">2020-07-06T11:11:21Z</dcterms:modified>
</cp:coreProperties>
</file>